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30"/>
  </p:notesMasterIdLst>
  <p:sldIdLst>
    <p:sldId id="281" r:id="rId2"/>
    <p:sldId id="258" r:id="rId3"/>
    <p:sldId id="259" r:id="rId4"/>
    <p:sldId id="282" r:id="rId5"/>
    <p:sldId id="261" r:id="rId6"/>
    <p:sldId id="283" r:id="rId7"/>
    <p:sldId id="284" r:id="rId8"/>
    <p:sldId id="269" r:id="rId9"/>
    <p:sldId id="285" r:id="rId10"/>
    <p:sldId id="286" r:id="rId11"/>
    <p:sldId id="271" r:id="rId12"/>
    <p:sldId id="287" r:id="rId13"/>
    <p:sldId id="289" r:id="rId14"/>
    <p:sldId id="290" r:id="rId15"/>
    <p:sldId id="288" r:id="rId16"/>
    <p:sldId id="263" r:id="rId17"/>
    <p:sldId id="278" r:id="rId18"/>
    <p:sldId id="293" r:id="rId19"/>
    <p:sldId id="292" r:id="rId20"/>
    <p:sldId id="297" r:id="rId21"/>
    <p:sldId id="296" r:id="rId22"/>
    <p:sldId id="294" r:id="rId23"/>
    <p:sldId id="295" r:id="rId24"/>
    <p:sldId id="299" r:id="rId25"/>
    <p:sldId id="274" r:id="rId26"/>
    <p:sldId id="272" r:id="rId27"/>
    <p:sldId id="300" r:id="rId28"/>
    <p:sldId id="30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00CC00"/>
    <a:srgbClr val="66FF33"/>
    <a:srgbClr val="009900"/>
    <a:srgbClr val="57E050"/>
    <a:srgbClr val="66F040"/>
    <a:srgbClr val="FF9900"/>
    <a:srgbClr val="E4F13F"/>
    <a:srgbClr val="55E64A"/>
    <a:srgbClr val="1F2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69" autoAdjust="0"/>
  </p:normalViewPr>
  <p:slideViewPr>
    <p:cSldViewPr snapToGrid="0">
      <p:cViewPr varScale="1">
        <p:scale>
          <a:sx n="65" d="100"/>
          <a:sy n="65" d="100"/>
        </p:scale>
        <p:origin x="1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7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4.png"/><Relationship Id="rId1" Type="http://schemas.openxmlformats.org/officeDocument/2006/relationships/image" Target="../media/image45.png"/><Relationship Id="rId6" Type="http://schemas.openxmlformats.org/officeDocument/2006/relationships/image" Target="../media/image51.jpg"/><Relationship Id="rId5" Type="http://schemas.openxmlformats.org/officeDocument/2006/relationships/image" Target="../media/image50.jpeg"/><Relationship Id="rId4" Type="http://schemas.openxmlformats.org/officeDocument/2006/relationships/image" Target="../media/image4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1.jpg"/><Relationship Id="rId1" Type="http://schemas.openxmlformats.org/officeDocument/2006/relationships/image" Target="../media/image45.png"/><Relationship Id="rId6" Type="http://schemas.openxmlformats.org/officeDocument/2006/relationships/image" Target="../media/image48.jpg"/><Relationship Id="rId5" Type="http://schemas.openxmlformats.org/officeDocument/2006/relationships/image" Target="../media/image49.jpg"/><Relationship Id="rId4" Type="http://schemas.openxmlformats.org/officeDocument/2006/relationships/image" Target="../media/image5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8D545D-7174-4B3B-8582-084F7440119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521EAF-2BCB-47B6-BCE7-7C322988E1FF}">
      <dgm:prSet phldrT="[Text]"/>
      <dgm:spPr>
        <a:solidFill>
          <a:srgbClr val="FF6699"/>
        </a:solidFill>
        <a:ln w="76200">
          <a:solidFill>
            <a:schemeClr val="tx1"/>
          </a:solidFill>
        </a:ln>
      </dgm:spPr>
      <dgm:t>
        <a:bodyPr/>
        <a:lstStyle/>
        <a:p>
          <a:r>
            <a:rPr lang="bn-IN" dirty="0" smtClean="0">
              <a:solidFill>
                <a:schemeClr val="tx1"/>
              </a:solidFill>
            </a:rPr>
            <a:t>তথ্য</a:t>
          </a:r>
          <a:endParaRPr lang="en-US" dirty="0">
            <a:solidFill>
              <a:schemeClr val="tx1"/>
            </a:solidFill>
          </a:endParaRPr>
        </a:p>
      </dgm:t>
    </dgm:pt>
    <dgm:pt modelId="{B70119CD-F4E4-4380-A79E-CC39B05B2CD4}" type="parTrans" cxnId="{E423C930-3FB0-45C2-9905-15A92946BC8F}">
      <dgm:prSet/>
      <dgm:spPr/>
      <dgm:t>
        <a:bodyPr/>
        <a:lstStyle/>
        <a:p>
          <a:endParaRPr lang="en-US"/>
        </a:p>
      </dgm:t>
    </dgm:pt>
    <dgm:pt modelId="{E12B2C42-1D97-4088-8AA1-DEA07985A431}" type="sibTrans" cxnId="{E423C930-3FB0-45C2-9905-15A92946BC8F}">
      <dgm:prSet/>
      <dgm:spPr/>
      <dgm:t>
        <a:bodyPr/>
        <a:lstStyle/>
        <a:p>
          <a:endParaRPr lang="en-US"/>
        </a:p>
      </dgm:t>
    </dgm:pt>
    <dgm:pt modelId="{40DC7911-071A-4932-BB5B-E1F3B1CF44EC}">
      <dgm:prSet phldrT="[Text]" phldr="1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57150"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endParaRPr lang="en-US" dirty="0"/>
        </a:p>
      </dgm:t>
    </dgm:pt>
    <dgm:pt modelId="{8F175B2C-F395-4851-9C0B-B715B151AF40}" type="parTrans" cxnId="{1CF08556-9467-401F-BA45-6C036AFF1049}">
      <dgm:prSet/>
      <dgm:spPr/>
      <dgm:t>
        <a:bodyPr/>
        <a:lstStyle/>
        <a:p>
          <a:endParaRPr lang="en-US"/>
        </a:p>
      </dgm:t>
    </dgm:pt>
    <dgm:pt modelId="{39882883-794B-4ADA-9729-6F9B7116D451}" type="sibTrans" cxnId="{1CF08556-9467-401F-BA45-6C036AFF1049}">
      <dgm:prSet/>
      <dgm:spPr/>
      <dgm:t>
        <a:bodyPr/>
        <a:lstStyle/>
        <a:p>
          <a:endParaRPr lang="en-US"/>
        </a:p>
      </dgm:t>
    </dgm:pt>
    <dgm:pt modelId="{004D582B-A413-4BC9-9957-418FEBD476E8}">
      <dgm:prSet phldrT="[Text]" phldr="1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57150">
          <a:solidFill>
            <a:srgbClr val="002060"/>
          </a:solidFill>
        </a:ln>
      </dgm:spPr>
      <dgm:t>
        <a:bodyPr/>
        <a:lstStyle/>
        <a:p>
          <a:endParaRPr lang="en-US"/>
        </a:p>
      </dgm:t>
    </dgm:pt>
    <dgm:pt modelId="{42583A41-ED4C-4406-A8BA-036E9DC6D5EE}" type="parTrans" cxnId="{299426C9-6C90-4475-A614-66AD154C21DA}">
      <dgm:prSet/>
      <dgm:spPr/>
      <dgm:t>
        <a:bodyPr/>
        <a:lstStyle/>
        <a:p>
          <a:endParaRPr lang="en-US"/>
        </a:p>
      </dgm:t>
    </dgm:pt>
    <dgm:pt modelId="{ED698D0E-AD13-4757-8F71-D5A20991DBF1}" type="sibTrans" cxnId="{299426C9-6C90-4475-A614-66AD154C21DA}">
      <dgm:prSet/>
      <dgm:spPr/>
      <dgm:t>
        <a:bodyPr/>
        <a:lstStyle/>
        <a:p>
          <a:endParaRPr lang="en-US"/>
        </a:p>
      </dgm:t>
    </dgm:pt>
    <dgm:pt modelId="{4B9E3196-049D-4C63-A636-3C82B86B107E}">
      <dgm:prSet phldrT="[Text]" phldr="1"/>
      <dgm:spPr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57150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A692143B-EC42-4E8D-9D1B-AA3E83999896}" type="parTrans" cxnId="{ABC28350-98EF-43FD-A720-2D1E45EC6E6E}">
      <dgm:prSet/>
      <dgm:spPr/>
      <dgm:t>
        <a:bodyPr/>
        <a:lstStyle/>
        <a:p>
          <a:endParaRPr lang="en-US"/>
        </a:p>
      </dgm:t>
    </dgm:pt>
    <dgm:pt modelId="{8449912F-4ECD-48D5-9D01-2684D4236955}" type="sibTrans" cxnId="{ABC28350-98EF-43FD-A720-2D1E45EC6E6E}">
      <dgm:prSet/>
      <dgm:spPr/>
      <dgm:t>
        <a:bodyPr/>
        <a:lstStyle/>
        <a:p>
          <a:endParaRPr lang="en-US"/>
        </a:p>
      </dgm:t>
    </dgm:pt>
    <dgm:pt modelId="{26D0D82E-B46C-4647-9BF9-9F62FD40970C}">
      <dgm:prSet phldrT="[Text]" phldr="1"/>
      <dgm:spPr>
        <a:blipFill dpi="0"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76200">
          <a:solidFill>
            <a:schemeClr val="accent4"/>
          </a:solidFill>
        </a:ln>
      </dgm:spPr>
      <dgm:t>
        <a:bodyPr/>
        <a:lstStyle/>
        <a:p>
          <a:endParaRPr lang="en-US" dirty="0"/>
        </a:p>
      </dgm:t>
    </dgm:pt>
    <dgm:pt modelId="{D84B1E53-8A36-40AF-AAC5-BD6C1FFECC81}" type="parTrans" cxnId="{7EC7EDB5-20EF-4301-9AC3-78F97FFB9534}">
      <dgm:prSet/>
      <dgm:spPr>
        <a:ln w="57150"/>
      </dgm:spPr>
      <dgm:t>
        <a:bodyPr/>
        <a:lstStyle/>
        <a:p>
          <a:endParaRPr lang="en-US"/>
        </a:p>
      </dgm:t>
    </dgm:pt>
    <dgm:pt modelId="{7372E01F-7F0B-4B07-8DA7-0BE5355E5E60}" type="sibTrans" cxnId="{7EC7EDB5-20EF-4301-9AC3-78F97FFB9534}">
      <dgm:prSet/>
      <dgm:spPr/>
      <dgm:t>
        <a:bodyPr/>
        <a:lstStyle/>
        <a:p>
          <a:endParaRPr lang="en-US"/>
        </a:p>
      </dgm:t>
    </dgm:pt>
    <dgm:pt modelId="{334FEDA9-0401-4E5F-9745-7BC28FD37731}">
      <dgm:prSet/>
      <dgm:spPr>
        <a:blipFill dpi="0" rotWithShape="1"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76200"/>
      </dgm:spPr>
      <dgm:t>
        <a:bodyPr/>
        <a:lstStyle/>
        <a:p>
          <a:endParaRPr lang="en-US"/>
        </a:p>
      </dgm:t>
    </dgm:pt>
    <dgm:pt modelId="{E28D69AF-1FD9-449F-AD21-294486BC8993}" type="parTrans" cxnId="{35067E76-A7A9-4B27-B9A9-955DC2B9BC47}">
      <dgm:prSet/>
      <dgm:spPr/>
      <dgm:t>
        <a:bodyPr/>
        <a:lstStyle/>
        <a:p>
          <a:endParaRPr lang="en-US"/>
        </a:p>
      </dgm:t>
    </dgm:pt>
    <dgm:pt modelId="{1E72D305-1E0B-4211-9330-DAB98F2439D7}" type="sibTrans" cxnId="{35067E76-A7A9-4B27-B9A9-955DC2B9BC47}">
      <dgm:prSet/>
      <dgm:spPr/>
      <dgm:t>
        <a:bodyPr/>
        <a:lstStyle/>
        <a:p>
          <a:endParaRPr lang="en-US"/>
        </a:p>
      </dgm:t>
    </dgm:pt>
    <dgm:pt modelId="{752E8F96-FA3E-4F49-A940-78352FFB28AD}">
      <dgm:prSet/>
      <dgm:spPr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76200">
          <a:solidFill>
            <a:schemeClr val="accent6"/>
          </a:solidFill>
        </a:ln>
      </dgm:spPr>
      <dgm:t>
        <a:bodyPr/>
        <a:lstStyle/>
        <a:p>
          <a:endParaRPr lang="en-US"/>
        </a:p>
      </dgm:t>
    </dgm:pt>
    <dgm:pt modelId="{72DC06F0-F048-4055-9A9F-D9E6D96FE618}" type="parTrans" cxnId="{561102FE-F461-4C7E-90D0-3359DCE620FE}">
      <dgm:prSet/>
      <dgm:spPr/>
      <dgm:t>
        <a:bodyPr/>
        <a:lstStyle/>
        <a:p>
          <a:endParaRPr lang="en-US"/>
        </a:p>
      </dgm:t>
    </dgm:pt>
    <dgm:pt modelId="{FACFF712-8287-4B4D-821F-0A1F60F1965D}" type="sibTrans" cxnId="{561102FE-F461-4C7E-90D0-3359DCE620FE}">
      <dgm:prSet/>
      <dgm:spPr/>
      <dgm:t>
        <a:bodyPr/>
        <a:lstStyle/>
        <a:p>
          <a:endParaRPr lang="en-US"/>
        </a:p>
      </dgm:t>
    </dgm:pt>
    <dgm:pt modelId="{EDBFA11F-BA6D-442C-A35C-67630C1D770F}" type="pres">
      <dgm:prSet presAssocID="{3C8D545D-7174-4B3B-8582-084F7440119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00B8BE-A7A2-4370-9A83-87A96974AA4A}" type="pres">
      <dgm:prSet presAssocID="{97521EAF-2BCB-47B6-BCE7-7C322988E1FF}" presName="centerShape" presStyleLbl="node0" presStyleIdx="0" presStyleCnt="1"/>
      <dgm:spPr/>
      <dgm:t>
        <a:bodyPr/>
        <a:lstStyle/>
        <a:p>
          <a:endParaRPr lang="en-US"/>
        </a:p>
      </dgm:t>
    </dgm:pt>
    <dgm:pt modelId="{3A5F6093-1672-4172-BF4D-0D436A9F9668}" type="pres">
      <dgm:prSet presAssocID="{8F175B2C-F395-4851-9C0B-B715B151AF40}" presName="parTrans" presStyleLbl="sibTrans2D1" presStyleIdx="0" presStyleCnt="6"/>
      <dgm:spPr/>
      <dgm:t>
        <a:bodyPr/>
        <a:lstStyle/>
        <a:p>
          <a:endParaRPr lang="en-US"/>
        </a:p>
      </dgm:t>
    </dgm:pt>
    <dgm:pt modelId="{9B44ED51-D027-4E84-843C-5EB04CAF8A4F}" type="pres">
      <dgm:prSet presAssocID="{8F175B2C-F395-4851-9C0B-B715B151AF40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C175BAFB-591C-4E94-BE7A-D0AE5DE1C27F}" type="pres">
      <dgm:prSet presAssocID="{40DC7911-071A-4932-BB5B-E1F3B1CF44E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9CF5F0-9046-4BD8-A135-6B096D436C60}" type="pres">
      <dgm:prSet presAssocID="{72DC06F0-F048-4055-9A9F-D9E6D96FE618}" presName="parTrans" presStyleLbl="sibTrans2D1" presStyleIdx="1" presStyleCnt="6" custScaleX="79947" custLinFactNeighborX="-29857" custLinFactNeighborY="18637"/>
      <dgm:spPr/>
      <dgm:t>
        <a:bodyPr/>
        <a:lstStyle/>
        <a:p>
          <a:endParaRPr lang="en-US"/>
        </a:p>
      </dgm:t>
    </dgm:pt>
    <dgm:pt modelId="{6896645A-004C-4B50-BA3A-C4F91F53711C}" type="pres">
      <dgm:prSet presAssocID="{72DC06F0-F048-4055-9A9F-D9E6D96FE618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EE95AD25-7D63-4181-A38E-905CD637DA99}" type="pres">
      <dgm:prSet presAssocID="{752E8F96-FA3E-4F49-A940-78352FFB28AD}" presName="node" presStyleLbl="node1" presStyleIdx="1" presStyleCnt="6" custRadScaleRad="100968" custRadScaleInc="-61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4F7FA3-F3D2-4432-B44C-F5FECAFF9993}" type="pres">
      <dgm:prSet presAssocID="{42583A41-ED4C-4406-A8BA-036E9DC6D5EE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3917B18-F797-4199-BC3A-B293749574C1}" type="pres">
      <dgm:prSet presAssocID="{42583A41-ED4C-4406-A8BA-036E9DC6D5EE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1A6E6DD4-AD6A-403E-AE47-AA2BA22C9C7B}" type="pres">
      <dgm:prSet presAssocID="{004D582B-A413-4BC9-9957-418FEBD476E8}" presName="node" presStyleLbl="node1" presStyleIdx="2" presStyleCnt="6" custRadScaleRad="96628" custRadScaleInc="-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ECB8D4-98C8-40EC-A5CE-352785E4957D}" type="pres">
      <dgm:prSet presAssocID="{E28D69AF-1FD9-449F-AD21-294486BC8993}" presName="parTrans" presStyleLbl="sibTrans2D1" presStyleIdx="3" presStyleCnt="6"/>
      <dgm:spPr/>
      <dgm:t>
        <a:bodyPr/>
        <a:lstStyle/>
        <a:p>
          <a:endParaRPr lang="en-US"/>
        </a:p>
      </dgm:t>
    </dgm:pt>
    <dgm:pt modelId="{C227E7CC-5E97-4DB0-B6B1-382A30EE4F95}" type="pres">
      <dgm:prSet presAssocID="{E28D69AF-1FD9-449F-AD21-294486BC8993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83DC3AD6-5D83-42B8-8E70-7CA54B42CF1E}" type="pres">
      <dgm:prSet presAssocID="{334FEDA9-0401-4E5F-9745-7BC28FD3773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7D737E-2560-44C2-BB53-57353AA6116A}" type="pres">
      <dgm:prSet presAssocID="{A692143B-EC42-4E8D-9D1B-AA3E83999896}" presName="parTrans" presStyleLbl="sibTrans2D1" presStyleIdx="4" presStyleCnt="6"/>
      <dgm:spPr/>
      <dgm:t>
        <a:bodyPr/>
        <a:lstStyle/>
        <a:p>
          <a:endParaRPr lang="en-US"/>
        </a:p>
      </dgm:t>
    </dgm:pt>
    <dgm:pt modelId="{C9D2667F-714F-4CEB-B772-0B55BEC66DAF}" type="pres">
      <dgm:prSet presAssocID="{A692143B-EC42-4E8D-9D1B-AA3E83999896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9E2F17E9-1F81-4A96-8D80-02E854045435}" type="pres">
      <dgm:prSet presAssocID="{4B9E3196-049D-4C63-A636-3C82B86B107E}" presName="node" presStyleLbl="node1" presStyleIdx="4" presStyleCnt="6" custRadScaleRad="97081" custRadScaleInc="69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B6E4C8-3B27-42E1-BAB7-2A1BAAAAD9A6}" type="pres">
      <dgm:prSet presAssocID="{D84B1E53-8A36-40AF-AAC5-BD6C1FFECC81}" presName="parTrans" presStyleLbl="sibTrans2D1" presStyleIdx="5" presStyleCnt="6"/>
      <dgm:spPr/>
      <dgm:t>
        <a:bodyPr/>
        <a:lstStyle/>
        <a:p>
          <a:endParaRPr lang="en-US"/>
        </a:p>
      </dgm:t>
    </dgm:pt>
    <dgm:pt modelId="{1323250F-CCD1-4D1C-ABD7-986850A043AC}" type="pres">
      <dgm:prSet presAssocID="{D84B1E53-8A36-40AF-AAC5-BD6C1FFECC81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5F62F0FB-44B9-435B-8354-2FF69DEC4C25}" type="pres">
      <dgm:prSet presAssocID="{26D0D82E-B46C-4647-9BF9-9F62FD40970C}" presName="node" presStyleLbl="node1" presStyleIdx="5" presStyleCnt="6" custRadScaleRad="104876" custRadScaleInc="17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C29B5C-7DE5-4C2F-85B4-ADD1C56A79C5}" type="presOf" srcId="{26D0D82E-B46C-4647-9BF9-9F62FD40970C}" destId="{5F62F0FB-44B9-435B-8354-2FF69DEC4C25}" srcOrd="0" destOrd="0" presId="urn:microsoft.com/office/officeart/2005/8/layout/radial5"/>
    <dgm:cxn modelId="{5691E973-E542-4083-B2DC-BE6DF500793E}" type="presOf" srcId="{004D582B-A413-4BC9-9957-418FEBD476E8}" destId="{1A6E6DD4-AD6A-403E-AE47-AA2BA22C9C7B}" srcOrd="0" destOrd="0" presId="urn:microsoft.com/office/officeart/2005/8/layout/radial5"/>
    <dgm:cxn modelId="{98B72B0D-800B-4D99-868D-393FB4BE3DEA}" type="presOf" srcId="{A692143B-EC42-4E8D-9D1B-AA3E83999896}" destId="{C9D2667F-714F-4CEB-B772-0B55BEC66DAF}" srcOrd="1" destOrd="0" presId="urn:microsoft.com/office/officeart/2005/8/layout/radial5"/>
    <dgm:cxn modelId="{E423C930-3FB0-45C2-9905-15A92946BC8F}" srcId="{3C8D545D-7174-4B3B-8582-084F7440119D}" destId="{97521EAF-2BCB-47B6-BCE7-7C322988E1FF}" srcOrd="0" destOrd="0" parTransId="{B70119CD-F4E4-4380-A79E-CC39B05B2CD4}" sibTransId="{E12B2C42-1D97-4088-8AA1-DEA07985A431}"/>
    <dgm:cxn modelId="{70F2A40D-6BFA-442A-9221-C80C1FD5196C}" type="presOf" srcId="{3C8D545D-7174-4B3B-8582-084F7440119D}" destId="{EDBFA11F-BA6D-442C-A35C-67630C1D770F}" srcOrd="0" destOrd="0" presId="urn:microsoft.com/office/officeart/2005/8/layout/radial5"/>
    <dgm:cxn modelId="{ABC28350-98EF-43FD-A720-2D1E45EC6E6E}" srcId="{97521EAF-2BCB-47B6-BCE7-7C322988E1FF}" destId="{4B9E3196-049D-4C63-A636-3C82B86B107E}" srcOrd="4" destOrd="0" parTransId="{A692143B-EC42-4E8D-9D1B-AA3E83999896}" sibTransId="{8449912F-4ECD-48D5-9D01-2684D4236955}"/>
    <dgm:cxn modelId="{7EC7EDB5-20EF-4301-9AC3-78F97FFB9534}" srcId="{97521EAF-2BCB-47B6-BCE7-7C322988E1FF}" destId="{26D0D82E-B46C-4647-9BF9-9F62FD40970C}" srcOrd="5" destOrd="0" parTransId="{D84B1E53-8A36-40AF-AAC5-BD6C1FFECC81}" sibTransId="{7372E01F-7F0B-4B07-8DA7-0BE5355E5E60}"/>
    <dgm:cxn modelId="{2856151E-7D91-41C2-80B8-5CF835699FB8}" type="presOf" srcId="{4B9E3196-049D-4C63-A636-3C82B86B107E}" destId="{9E2F17E9-1F81-4A96-8D80-02E854045435}" srcOrd="0" destOrd="0" presId="urn:microsoft.com/office/officeart/2005/8/layout/radial5"/>
    <dgm:cxn modelId="{2175EA84-CF50-4D2C-B235-9CAD82AF41F1}" type="presOf" srcId="{40DC7911-071A-4932-BB5B-E1F3B1CF44EC}" destId="{C175BAFB-591C-4E94-BE7A-D0AE5DE1C27F}" srcOrd="0" destOrd="0" presId="urn:microsoft.com/office/officeart/2005/8/layout/radial5"/>
    <dgm:cxn modelId="{4F5D249F-2BD4-4301-A19F-26B881EF1E60}" type="presOf" srcId="{97521EAF-2BCB-47B6-BCE7-7C322988E1FF}" destId="{E400B8BE-A7A2-4370-9A83-87A96974AA4A}" srcOrd="0" destOrd="0" presId="urn:microsoft.com/office/officeart/2005/8/layout/radial5"/>
    <dgm:cxn modelId="{C4D095F0-92F6-416C-B1DA-6FB6820381A4}" type="presOf" srcId="{E28D69AF-1FD9-449F-AD21-294486BC8993}" destId="{92ECB8D4-98C8-40EC-A5CE-352785E4957D}" srcOrd="0" destOrd="0" presId="urn:microsoft.com/office/officeart/2005/8/layout/radial5"/>
    <dgm:cxn modelId="{35067E76-A7A9-4B27-B9A9-955DC2B9BC47}" srcId="{97521EAF-2BCB-47B6-BCE7-7C322988E1FF}" destId="{334FEDA9-0401-4E5F-9745-7BC28FD37731}" srcOrd="3" destOrd="0" parTransId="{E28D69AF-1FD9-449F-AD21-294486BC8993}" sibTransId="{1E72D305-1E0B-4211-9330-DAB98F2439D7}"/>
    <dgm:cxn modelId="{874D058D-1BEF-4335-AF17-09C531158893}" type="presOf" srcId="{72DC06F0-F048-4055-9A9F-D9E6D96FE618}" destId="{199CF5F0-9046-4BD8-A135-6B096D436C60}" srcOrd="0" destOrd="0" presId="urn:microsoft.com/office/officeart/2005/8/layout/radial5"/>
    <dgm:cxn modelId="{299426C9-6C90-4475-A614-66AD154C21DA}" srcId="{97521EAF-2BCB-47B6-BCE7-7C322988E1FF}" destId="{004D582B-A413-4BC9-9957-418FEBD476E8}" srcOrd="2" destOrd="0" parTransId="{42583A41-ED4C-4406-A8BA-036E9DC6D5EE}" sibTransId="{ED698D0E-AD13-4757-8F71-D5A20991DBF1}"/>
    <dgm:cxn modelId="{C63A5160-8B4F-4D64-AD14-A2172B042E1B}" type="presOf" srcId="{8F175B2C-F395-4851-9C0B-B715B151AF40}" destId="{3A5F6093-1672-4172-BF4D-0D436A9F9668}" srcOrd="0" destOrd="0" presId="urn:microsoft.com/office/officeart/2005/8/layout/radial5"/>
    <dgm:cxn modelId="{EBB9BF98-C31A-4DEA-B501-5374E560E4AE}" type="presOf" srcId="{334FEDA9-0401-4E5F-9745-7BC28FD37731}" destId="{83DC3AD6-5D83-42B8-8E70-7CA54B42CF1E}" srcOrd="0" destOrd="0" presId="urn:microsoft.com/office/officeart/2005/8/layout/radial5"/>
    <dgm:cxn modelId="{80ED5DC1-5C6C-4D5A-9F8B-40A1340D4649}" type="presOf" srcId="{D84B1E53-8A36-40AF-AAC5-BD6C1FFECC81}" destId="{1323250F-CCD1-4D1C-ABD7-986850A043AC}" srcOrd="1" destOrd="0" presId="urn:microsoft.com/office/officeart/2005/8/layout/radial5"/>
    <dgm:cxn modelId="{3998CFE9-97C9-4AA4-BCF7-F640BCC1DC4A}" type="presOf" srcId="{E28D69AF-1FD9-449F-AD21-294486BC8993}" destId="{C227E7CC-5E97-4DB0-B6B1-382A30EE4F95}" srcOrd="1" destOrd="0" presId="urn:microsoft.com/office/officeart/2005/8/layout/radial5"/>
    <dgm:cxn modelId="{F5DA0792-D52D-48DE-ADCB-A721AC876255}" type="presOf" srcId="{72DC06F0-F048-4055-9A9F-D9E6D96FE618}" destId="{6896645A-004C-4B50-BA3A-C4F91F53711C}" srcOrd="1" destOrd="0" presId="urn:microsoft.com/office/officeart/2005/8/layout/radial5"/>
    <dgm:cxn modelId="{51B9AF7A-8730-4357-AA1E-89C7BBE6BC1E}" type="presOf" srcId="{42583A41-ED4C-4406-A8BA-036E9DC6D5EE}" destId="{23917B18-F797-4199-BC3A-B293749574C1}" srcOrd="1" destOrd="0" presId="urn:microsoft.com/office/officeart/2005/8/layout/radial5"/>
    <dgm:cxn modelId="{2E19D316-E8B0-40F9-9E3C-27342CF1B71F}" type="presOf" srcId="{D84B1E53-8A36-40AF-AAC5-BD6C1FFECC81}" destId="{B3B6E4C8-3B27-42E1-BAB7-2A1BAAAAD9A6}" srcOrd="0" destOrd="0" presId="urn:microsoft.com/office/officeart/2005/8/layout/radial5"/>
    <dgm:cxn modelId="{561102FE-F461-4C7E-90D0-3359DCE620FE}" srcId="{97521EAF-2BCB-47B6-BCE7-7C322988E1FF}" destId="{752E8F96-FA3E-4F49-A940-78352FFB28AD}" srcOrd="1" destOrd="0" parTransId="{72DC06F0-F048-4055-9A9F-D9E6D96FE618}" sibTransId="{FACFF712-8287-4B4D-821F-0A1F60F1965D}"/>
    <dgm:cxn modelId="{1CF08556-9467-401F-BA45-6C036AFF1049}" srcId="{97521EAF-2BCB-47B6-BCE7-7C322988E1FF}" destId="{40DC7911-071A-4932-BB5B-E1F3B1CF44EC}" srcOrd="0" destOrd="0" parTransId="{8F175B2C-F395-4851-9C0B-B715B151AF40}" sibTransId="{39882883-794B-4ADA-9729-6F9B7116D451}"/>
    <dgm:cxn modelId="{8861BF42-FB38-4979-8D3B-F8C7440707E4}" type="presOf" srcId="{752E8F96-FA3E-4F49-A940-78352FFB28AD}" destId="{EE95AD25-7D63-4181-A38E-905CD637DA99}" srcOrd="0" destOrd="0" presId="urn:microsoft.com/office/officeart/2005/8/layout/radial5"/>
    <dgm:cxn modelId="{5732B592-8A52-441C-9D4A-DE511D0F3996}" type="presOf" srcId="{8F175B2C-F395-4851-9C0B-B715B151AF40}" destId="{9B44ED51-D027-4E84-843C-5EB04CAF8A4F}" srcOrd="1" destOrd="0" presId="urn:microsoft.com/office/officeart/2005/8/layout/radial5"/>
    <dgm:cxn modelId="{8E6C5394-52F7-40A4-B02D-FC396210EA31}" type="presOf" srcId="{A692143B-EC42-4E8D-9D1B-AA3E83999896}" destId="{4F7D737E-2560-44C2-BB53-57353AA6116A}" srcOrd="0" destOrd="0" presId="urn:microsoft.com/office/officeart/2005/8/layout/radial5"/>
    <dgm:cxn modelId="{F307BCE8-F6D0-4757-A03C-F4D889B8977F}" type="presOf" srcId="{42583A41-ED4C-4406-A8BA-036E9DC6D5EE}" destId="{0A4F7FA3-F3D2-4432-B44C-F5FECAFF9993}" srcOrd="0" destOrd="0" presId="urn:microsoft.com/office/officeart/2005/8/layout/radial5"/>
    <dgm:cxn modelId="{F36C8C84-34C4-4ECA-AFEF-111B8CAD614F}" type="presParOf" srcId="{EDBFA11F-BA6D-442C-A35C-67630C1D770F}" destId="{E400B8BE-A7A2-4370-9A83-87A96974AA4A}" srcOrd="0" destOrd="0" presId="urn:microsoft.com/office/officeart/2005/8/layout/radial5"/>
    <dgm:cxn modelId="{E9BADEE7-CD6B-432E-A8DF-9A4244BF71D6}" type="presParOf" srcId="{EDBFA11F-BA6D-442C-A35C-67630C1D770F}" destId="{3A5F6093-1672-4172-BF4D-0D436A9F9668}" srcOrd="1" destOrd="0" presId="urn:microsoft.com/office/officeart/2005/8/layout/radial5"/>
    <dgm:cxn modelId="{2B98E4DF-CD65-4A69-8AC6-76C0F12AB911}" type="presParOf" srcId="{3A5F6093-1672-4172-BF4D-0D436A9F9668}" destId="{9B44ED51-D027-4E84-843C-5EB04CAF8A4F}" srcOrd="0" destOrd="0" presId="urn:microsoft.com/office/officeart/2005/8/layout/radial5"/>
    <dgm:cxn modelId="{ABEFAA7D-4E51-4F4A-B20A-EC1616B4AD4A}" type="presParOf" srcId="{EDBFA11F-BA6D-442C-A35C-67630C1D770F}" destId="{C175BAFB-591C-4E94-BE7A-D0AE5DE1C27F}" srcOrd="2" destOrd="0" presId="urn:microsoft.com/office/officeart/2005/8/layout/radial5"/>
    <dgm:cxn modelId="{C015CAC4-271C-4565-A5D5-4F1C8E8B996E}" type="presParOf" srcId="{EDBFA11F-BA6D-442C-A35C-67630C1D770F}" destId="{199CF5F0-9046-4BD8-A135-6B096D436C60}" srcOrd="3" destOrd="0" presId="urn:microsoft.com/office/officeart/2005/8/layout/radial5"/>
    <dgm:cxn modelId="{C24EBCE1-551F-476E-A119-C15B30451025}" type="presParOf" srcId="{199CF5F0-9046-4BD8-A135-6B096D436C60}" destId="{6896645A-004C-4B50-BA3A-C4F91F53711C}" srcOrd="0" destOrd="0" presId="urn:microsoft.com/office/officeart/2005/8/layout/radial5"/>
    <dgm:cxn modelId="{E1E4AB47-7063-4689-921F-7026F36C2D87}" type="presParOf" srcId="{EDBFA11F-BA6D-442C-A35C-67630C1D770F}" destId="{EE95AD25-7D63-4181-A38E-905CD637DA99}" srcOrd="4" destOrd="0" presId="urn:microsoft.com/office/officeart/2005/8/layout/radial5"/>
    <dgm:cxn modelId="{87C21C5B-0030-411F-AAE5-A80D7A52FCF1}" type="presParOf" srcId="{EDBFA11F-BA6D-442C-A35C-67630C1D770F}" destId="{0A4F7FA3-F3D2-4432-B44C-F5FECAFF9993}" srcOrd="5" destOrd="0" presId="urn:microsoft.com/office/officeart/2005/8/layout/radial5"/>
    <dgm:cxn modelId="{22B751DE-55B4-4FA8-BF29-11D7357A9E81}" type="presParOf" srcId="{0A4F7FA3-F3D2-4432-B44C-F5FECAFF9993}" destId="{23917B18-F797-4199-BC3A-B293749574C1}" srcOrd="0" destOrd="0" presId="urn:microsoft.com/office/officeart/2005/8/layout/radial5"/>
    <dgm:cxn modelId="{DCD7D520-4AA9-4469-8BB4-2187B3A7AB04}" type="presParOf" srcId="{EDBFA11F-BA6D-442C-A35C-67630C1D770F}" destId="{1A6E6DD4-AD6A-403E-AE47-AA2BA22C9C7B}" srcOrd="6" destOrd="0" presId="urn:microsoft.com/office/officeart/2005/8/layout/radial5"/>
    <dgm:cxn modelId="{23553CDE-2269-4A94-9482-27CABD54D09F}" type="presParOf" srcId="{EDBFA11F-BA6D-442C-A35C-67630C1D770F}" destId="{92ECB8D4-98C8-40EC-A5CE-352785E4957D}" srcOrd="7" destOrd="0" presId="urn:microsoft.com/office/officeart/2005/8/layout/radial5"/>
    <dgm:cxn modelId="{18FA366C-C50F-410B-B7A6-F994BA2DED6C}" type="presParOf" srcId="{92ECB8D4-98C8-40EC-A5CE-352785E4957D}" destId="{C227E7CC-5E97-4DB0-B6B1-382A30EE4F95}" srcOrd="0" destOrd="0" presId="urn:microsoft.com/office/officeart/2005/8/layout/radial5"/>
    <dgm:cxn modelId="{76D20C7E-18AF-4344-BAD5-11BAAF5942FD}" type="presParOf" srcId="{EDBFA11F-BA6D-442C-A35C-67630C1D770F}" destId="{83DC3AD6-5D83-42B8-8E70-7CA54B42CF1E}" srcOrd="8" destOrd="0" presId="urn:microsoft.com/office/officeart/2005/8/layout/radial5"/>
    <dgm:cxn modelId="{23644D32-C538-4F47-8A7D-D4375C754073}" type="presParOf" srcId="{EDBFA11F-BA6D-442C-A35C-67630C1D770F}" destId="{4F7D737E-2560-44C2-BB53-57353AA6116A}" srcOrd="9" destOrd="0" presId="urn:microsoft.com/office/officeart/2005/8/layout/radial5"/>
    <dgm:cxn modelId="{CB0D3711-B875-4972-A5A5-F948D807B908}" type="presParOf" srcId="{4F7D737E-2560-44C2-BB53-57353AA6116A}" destId="{C9D2667F-714F-4CEB-B772-0B55BEC66DAF}" srcOrd="0" destOrd="0" presId="urn:microsoft.com/office/officeart/2005/8/layout/radial5"/>
    <dgm:cxn modelId="{54878CD5-1BE0-419B-88A9-A17776328DA9}" type="presParOf" srcId="{EDBFA11F-BA6D-442C-A35C-67630C1D770F}" destId="{9E2F17E9-1F81-4A96-8D80-02E854045435}" srcOrd="10" destOrd="0" presId="urn:microsoft.com/office/officeart/2005/8/layout/radial5"/>
    <dgm:cxn modelId="{656D3409-C376-43A5-85F8-29E5C430D2CD}" type="presParOf" srcId="{EDBFA11F-BA6D-442C-A35C-67630C1D770F}" destId="{B3B6E4C8-3B27-42E1-BAB7-2A1BAAAAD9A6}" srcOrd="11" destOrd="0" presId="urn:microsoft.com/office/officeart/2005/8/layout/radial5"/>
    <dgm:cxn modelId="{0CDDED10-2465-4F2D-BA2F-BFCDF216F0A8}" type="presParOf" srcId="{B3B6E4C8-3B27-42E1-BAB7-2A1BAAAAD9A6}" destId="{1323250F-CCD1-4D1C-ABD7-986850A043AC}" srcOrd="0" destOrd="0" presId="urn:microsoft.com/office/officeart/2005/8/layout/radial5"/>
    <dgm:cxn modelId="{6021ADC1-A74E-475D-B19C-8ED0F88E4B54}" type="presParOf" srcId="{EDBFA11F-BA6D-442C-A35C-67630C1D770F}" destId="{5F62F0FB-44B9-435B-8354-2FF69DEC4C25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00B8BE-A7A2-4370-9A83-87A96974AA4A}">
      <dsp:nvSpPr>
        <dsp:cNvPr id="0" name=""/>
        <dsp:cNvSpPr/>
      </dsp:nvSpPr>
      <dsp:spPr>
        <a:xfrm>
          <a:off x="5194101" y="2527101"/>
          <a:ext cx="1803796" cy="1803796"/>
        </a:xfrm>
        <a:prstGeom prst="ellipse">
          <a:avLst/>
        </a:prstGeom>
        <a:solidFill>
          <a:srgbClr val="FF6699"/>
        </a:solidFill>
        <a:ln w="762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5100" kern="1200" dirty="0" smtClean="0">
              <a:solidFill>
                <a:schemeClr val="tx1"/>
              </a:solidFill>
            </a:rPr>
            <a:t>তথ্য</a:t>
          </a:r>
          <a:endParaRPr lang="en-US" sz="5100" kern="1200" dirty="0">
            <a:solidFill>
              <a:schemeClr val="tx1"/>
            </a:solidFill>
          </a:endParaRPr>
        </a:p>
      </dsp:txBody>
      <dsp:txXfrm>
        <a:off x="5458261" y="2791261"/>
        <a:ext cx="1275476" cy="1275476"/>
      </dsp:txXfrm>
    </dsp:sp>
    <dsp:sp modelId="{3A5F6093-1672-4172-BF4D-0D436A9F9668}">
      <dsp:nvSpPr>
        <dsp:cNvPr id="0" name=""/>
        <dsp:cNvSpPr/>
      </dsp:nvSpPr>
      <dsp:spPr>
        <a:xfrm rot="16200000">
          <a:off x="5905067" y="1871013"/>
          <a:ext cx="381864" cy="613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5962347" y="2050951"/>
        <a:ext cx="267305" cy="367974"/>
      </dsp:txXfrm>
    </dsp:sp>
    <dsp:sp modelId="{C175BAFB-591C-4E94-BE7A-D0AE5DE1C27F}">
      <dsp:nvSpPr>
        <dsp:cNvPr id="0" name=""/>
        <dsp:cNvSpPr/>
      </dsp:nvSpPr>
      <dsp:spPr>
        <a:xfrm>
          <a:off x="5194101" y="2804"/>
          <a:ext cx="1803796" cy="1803796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57150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 dirty="0"/>
        </a:p>
      </dsp:txBody>
      <dsp:txXfrm>
        <a:off x="5458261" y="266964"/>
        <a:ext cx="1275476" cy="1275476"/>
      </dsp:txXfrm>
    </dsp:sp>
    <dsp:sp modelId="{199CF5F0-9046-4BD8-A135-6B096D436C60}">
      <dsp:nvSpPr>
        <dsp:cNvPr id="0" name=""/>
        <dsp:cNvSpPr/>
      </dsp:nvSpPr>
      <dsp:spPr>
        <a:xfrm rot="19689444">
          <a:off x="6893380" y="2570209"/>
          <a:ext cx="315643" cy="613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6900506" y="2717846"/>
        <a:ext cx="220950" cy="367974"/>
      </dsp:txXfrm>
    </dsp:sp>
    <dsp:sp modelId="{EE95AD25-7D63-4181-A38E-905CD637DA99}">
      <dsp:nvSpPr>
        <dsp:cNvPr id="0" name=""/>
        <dsp:cNvSpPr/>
      </dsp:nvSpPr>
      <dsp:spPr>
        <a:xfrm>
          <a:off x="7359250" y="1182422"/>
          <a:ext cx="1803796" cy="1803796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762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7623410" y="1446582"/>
        <a:ext cx="1275476" cy="1275476"/>
      </dsp:txXfrm>
    </dsp:sp>
    <dsp:sp modelId="{0A4F7FA3-F3D2-4432-B44C-F5FECAFF9993}">
      <dsp:nvSpPr>
        <dsp:cNvPr id="0" name=""/>
        <dsp:cNvSpPr/>
      </dsp:nvSpPr>
      <dsp:spPr>
        <a:xfrm rot="1793664">
          <a:off x="6976678" y="3725451"/>
          <a:ext cx="336751" cy="613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6983399" y="3822933"/>
        <a:ext cx="235726" cy="367974"/>
      </dsp:txXfrm>
    </dsp:sp>
    <dsp:sp modelId="{1A6E6DD4-AD6A-403E-AE47-AA2BA22C9C7B}">
      <dsp:nvSpPr>
        <dsp:cNvPr id="0" name=""/>
        <dsp:cNvSpPr/>
      </dsp:nvSpPr>
      <dsp:spPr>
        <a:xfrm>
          <a:off x="7308735" y="3742794"/>
          <a:ext cx="1803796" cy="1803796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5715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/>
        </a:p>
      </dsp:txBody>
      <dsp:txXfrm>
        <a:off x="7572895" y="4006954"/>
        <a:ext cx="1275476" cy="1275476"/>
      </dsp:txXfrm>
    </dsp:sp>
    <dsp:sp modelId="{92ECB8D4-98C8-40EC-A5CE-352785E4957D}">
      <dsp:nvSpPr>
        <dsp:cNvPr id="0" name=""/>
        <dsp:cNvSpPr/>
      </dsp:nvSpPr>
      <dsp:spPr>
        <a:xfrm rot="5400000">
          <a:off x="5905067" y="4373695"/>
          <a:ext cx="381864" cy="613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>
        <a:off x="5962347" y="4439074"/>
        <a:ext cx="267305" cy="367974"/>
      </dsp:txXfrm>
    </dsp:sp>
    <dsp:sp modelId="{83DC3AD6-5D83-42B8-8E70-7CA54B42CF1E}">
      <dsp:nvSpPr>
        <dsp:cNvPr id="0" name=""/>
        <dsp:cNvSpPr/>
      </dsp:nvSpPr>
      <dsp:spPr>
        <a:xfrm>
          <a:off x="5194101" y="5051398"/>
          <a:ext cx="1803796" cy="1803796"/>
        </a:xfrm>
        <a:prstGeom prst="ellipse">
          <a:avLst/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762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100" kern="1200"/>
        </a:p>
      </dsp:txBody>
      <dsp:txXfrm>
        <a:off x="5458261" y="5315558"/>
        <a:ext cx="1275476" cy="1275476"/>
      </dsp:txXfrm>
    </dsp:sp>
    <dsp:sp modelId="{4F7D737E-2560-44C2-BB53-57353AA6116A}">
      <dsp:nvSpPr>
        <dsp:cNvPr id="0" name=""/>
        <dsp:cNvSpPr/>
      </dsp:nvSpPr>
      <dsp:spPr>
        <a:xfrm rot="9124200">
          <a:off x="4850582" y="3691734"/>
          <a:ext cx="342812" cy="613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 rot="10800000">
        <a:off x="4947436" y="3790306"/>
        <a:ext cx="239968" cy="367974"/>
      </dsp:txXfrm>
    </dsp:sp>
    <dsp:sp modelId="{9E2F17E9-1F81-4A96-8D80-02E854045435}">
      <dsp:nvSpPr>
        <dsp:cNvPr id="0" name=""/>
        <dsp:cNvSpPr/>
      </dsp:nvSpPr>
      <dsp:spPr>
        <a:xfrm>
          <a:off x="3028935" y="3674950"/>
          <a:ext cx="1803796" cy="1803796"/>
        </a:xfrm>
        <a:prstGeom prst="ellipse">
          <a:avLst/>
        </a:prstGeom>
        <a:blipFill dpi="0" rotWithShape="0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571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/>
        </a:p>
      </dsp:txBody>
      <dsp:txXfrm>
        <a:off x="3293095" y="3939110"/>
        <a:ext cx="1275476" cy="1275476"/>
      </dsp:txXfrm>
    </dsp:sp>
    <dsp:sp modelId="{B3B6E4C8-3B27-42E1-BAB7-2A1BAAAAD9A6}">
      <dsp:nvSpPr>
        <dsp:cNvPr id="0" name=""/>
        <dsp:cNvSpPr/>
      </dsp:nvSpPr>
      <dsp:spPr>
        <a:xfrm rot="12631572">
          <a:off x="4743126" y="2456436"/>
          <a:ext cx="447099" cy="6132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7150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/>
        </a:p>
      </dsp:txBody>
      <dsp:txXfrm rot="10800000">
        <a:off x="4867961" y="2613158"/>
        <a:ext cx="312969" cy="367974"/>
      </dsp:txXfrm>
    </dsp:sp>
    <dsp:sp modelId="{5F62F0FB-44B9-435B-8354-2FF69DEC4C25}">
      <dsp:nvSpPr>
        <dsp:cNvPr id="0" name=""/>
        <dsp:cNvSpPr/>
      </dsp:nvSpPr>
      <dsp:spPr>
        <a:xfrm>
          <a:off x="2913655" y="1182411"/>
          <a:ext cx="1803796" cy="1803796"/>
        </a:xfrm>
        <a:prstGeom prst="ellipse">
          <a:avLst/>
        </a:prstGeom>
        <a:blipFill dpi="0"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762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 dirty="0"/>
        </a:p>
      </dsp:txBody>
      <dsp:txXfrm>
        <a:off x="3177815" y="1446571"/>
        <a:ext cx="1275476" cy="1275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2F8FC0-320A-43C1-B632-5FB849006D55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2F374-D91E-4E46-BB98-391CE374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11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2F374-D91E-4E46-BB98-391CE374E0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738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 smtClean="0"/>
              <a:t>্টিমিডিয়া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2F374-D91E-4E46-BB98-391CE374E0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0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68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6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9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73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5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20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8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5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9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E46D5-4F53-42A2-9B6D-D8397BA77D6D}" type="datetimeFigureOut">
              <a:rPr lang="en-US" smtClean="0"/>
              <a:t>23-Jul-17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AA08F-B47A-4701-BBC2-12F128C580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2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12.jpg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3.jpeg"/><Relationship Id="rId7" Type="http://schemas.openxmlformats.org/officeDocument/2006/relationships/image" Target="../media/image47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8097" y="914401"/>
            <a:ext cx="7241085" cy="3770263"/>
          </a:xfrm>
          <a:prstGeom prst="rect">
            <a:avLst/>
          </a:prstGeom>
          <a:gradFill flip="none" rotWithShape="1">
            <a:gsLst>
              <a:gs pos="28320">
                <a:schemeClr val="accent3"/>
              </a:gs>
              <a:gs pos="98937">
                <a:schemeClr val="accent2"/>
              </a:gs>
              <a:gs pos="97875">
                <a:srgbClr val="C7D7EA"/>
              </a:gs>
              <a:gs pos="95750">
                <a:srgbClr val="C4D5E9"/>
              </a:gs>
              <a:gs pos="60181">
                <a:schemeClr val="tx2">
                  <a:lumMod val="60000"/>
                  <a:lumOff val="40000"/>
                </a:schemeClr>
              </a:gs>
              <a:gs pos="84812">
                <a:srgbClr val="C3D4E9"/>
              </a:gs>
              <a:gs pos="73875">
                <a:srgbClr val="C1D3E8"/>
              </a:gs>
              <a:gs pos="52000">
                <a:srgbClr val="BDD0E6"/>
              </a:gs>
              <a:gs pos="12000">
                <a:schemeClr val="accent1">
                  <a:lumMod val="45000"/>
                  <a:lumOff val="55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239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239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33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0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812" y="218054"/>
            <a:ext cx="3207434" cy="257438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569" y="203986"/>
            <a:ext cx="2869809" cy="25884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325" y="203986"/>
            <a:ext cx="2729133" cy="258845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405" y="218054"/>
            <a:ext cx="3038622" cy="257438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9378" y="4012807"/>
            <a:ext cx="12192000" cy="29507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আমরা বিভিন্ন উৎস যেমন –টেলিভিশন , রেডিও , খবরের কাগজ এবং বই থেকে পাই ।রেডিও টেলিভিশনে আমরা আবহাওয়ার তথ্য পাই ।বিজ্ঞান এবং অন্যান্য বিষয়ের তথ্য  আমরা পাঠ্যপুস্তকে থেকে পাই। 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5027" y="3098412"/>
            <a:ext cx="2827606" cy="5205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টেলিভিশন</a:t>
            </a:r>
            <a:endParaRPr lang="en-US" sz="4800"/>
          </a:p>
        </p:txBody>
      </p:sp>
      <p:sp>
        <p:nvSpPr>
          <p:cNvPr id="10" name="Rounded Rectangle 9"/>
          <p:cNvSpPr/>
          <p:nvPr/>
        </p:nvSpPr>
        <p:spPr>
          <a:xfrm>
            <a:off x="3516922" y="3144130"/>
            <a:ext cx="2307101" cy="5205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endParaRPr lang="en-US" sz="4800" dirty="0"/>
          </a:p>
        </p:txBody>
      </p:sp>
      <p:sp>
        <p:nvSpPr>
          <p:cNvPr id="11" name="Rounded Rectangle 10"/>
          <p:cNvSpPr/>
          <p:nvPr/>
        </p:nvSpPr>
        <p:spPr>
          <a:xfrm>
            <a:off x="6346873" y="3130067"/>
            <a:ext cx="2827606" cy="5205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খবরের কাগজ</a:t>
            </a:r>
            <a:endParaRPr lang="en-US" sz="4800" dirty="0"/>
          </a:p>
        </p:txBody>
      </p:sp>
      <p:sp>
        <p:nvSpPr>
          <p:cNvPr id="12" name="Rounded Rectangle 11"/>
          <p:cNvSpPr/>
          <p:nvPr/>
        </p:nvSpPr>
        <p:spPr>
          <a:xfrm>
            <a:off x="10185009" y="3098412"/>
            <a:ext cx="1599028" cy="5205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1745861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19" y="506437"/>
            <a:ext cx="10100602" cy="4431324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13884" y="5605068"/>
            <a:ext cx="10808071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টেলিভিশন, রেডিও ,ল্যাপটপ এগুলো হচ্ছে  তথ্য সরবরাহের মাধ্যম বা মিডিয়া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3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6" y="-57152"/>
            <a:ext cx="6238749" cy="332898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6" y="3414712"/>
            <a:ext cx="6238749" cy="3328987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6847285" y="1374898"/>
            <a:ext cx="5243512" cy="97155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 পড়ে তথ্য সংগ্রহ করি</a:t>
            </a:r>
            <a:r>
              <a:rPr lang="en-US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6889705" y="3653823"/>
            <a:ext cx="5243512" cy="1879214"/>
          </a:xfrm>
          <a:prstGeom prst="rect">
            <a:avLst/>
          </a:prstGeom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টেলিভিশন থেকে আমরা তথ্য </a:t>
            </a:r>
          </a:p>
          <a:p>
            <a:pPr algn="ctr"/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সংগ্রহ করি।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24242" y="1374898"/>
            <a:ext cx="5793583" cy="971550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আমরা কি দেখতে পাচ্ছি?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33699" y="3653823"/>
            <a:ext cx="5815013" cy="971550"/>
          </a:xfrm>
          <a:prstGeom prst="rect">
            <a:avLst/>
          </a:prstGeom>
          <a:ln w="28575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আমরা কি দেখতে পাচ্ছি?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11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2" grpId="0" animBg="1"/>
      <p:bldP spid="12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398416" y="1504061"/>
            <a:ext cx="5793583" cy="971550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আমরা কি দেখতে পাচ্ছি?</a:t>
            </a:r>
            <a:endParaRPr lang="en-US" sz="4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98415" y="4696462"/>
            <a:ext cx="5793583" cy="971550"/>
          </a:xfrm>
          <a:prstGeom prst="rect">
            <a:avLst/>
          </a:prstGeom>
          <a:solidFill>
            <a:schemeClr val="tx1"/>
          </a:solidFill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আমরা কি দেখতে পাচ্ছি?</a:t>
            </a:r>
            <a:endParaRPr lang="en-US" sz="4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98417" y="1575959"/>
            <a:ext cx="5793583" cy="899652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 এ মাধ্যমে তথ্য পেয়ে থাকি ।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98417" y="4696462"/>
            <a:ext cx="5793583" cy="899652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মানুষের মাধ্যমে তথ্য পেয়ে থাকি।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81419"/>
            <a:ext cx="6072186" cy="320747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1655"/>
            <a:ext cx="6072188" cy="339766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7915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85041" y="1825734"/>
            <a:ext cx="5327618" cy="410005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5042" y="1740774"/>
            <a:ext cx="5518331" cy="4100052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86908" y="1783254"/>
            <a:ext cx="5412659" cy="4100052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48895" y="2958606"/>
            <a:ext cx="6265271" cy="1145442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খবরের মাধ্যমে আমরা তথ্য পেয়ে থাকি 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7185" y="3023287"/>
            <a:ext cx="6156685" cy="1091381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সেমিনার মাধ্যমে আমরা তথ্য পেয়ে থাকি 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275570" y="1804494"/>
            <a:ext cx="5412658" cy="4100052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790494" y="3023286"/>
            <a:ext cx="6401506" cy="1091381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মাধ্যমে আমরা তথ্য পেয়ে থাকি 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39609" y="2958606"/>
            <a:ext cx="6401506" cy="1091381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বাবা ও মায়ের মাধ্যমে আমরা তথ্য পেয়ে থাকি ।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5040" y="1793874"/>
            <a:ext cx="5574085" cy="4100052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724453" y="3007444"/>
            <a:ext cx="6503934" cy="1091381"/>
          </a:xfrm>
          <a:prstGeom prst="rect">
            <a:avLst/>
          </a:prstGeom>
          <a:solidFill>
            <a:srgbClr val="FFFF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সহপাঠীদের মাধ্যমে আমরা তথ্য পেয়ে থাকি ।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55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FF6699"/>
          </a:fgClr>
          <a:bgClr>
            <a:srgbClr val="57E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63"/>
            <a:ext cx="4243388" cy="458628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054" y="157163"/>
            <a:ext cx="4656406" cy="451485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126" y="157164"/>
            <a:ext cx="3140540" cy="4514849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16157" y="5301122"/>
            <a:ext cx="11215687" cy="7858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উন্নতির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আজকাল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পাচ্ছি</a:t>
            </a:r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113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trellis">
          <a:fgClr>
            <a:srgbClr val="FF66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36" y="273871"/>
            <a:ext cx="4928903" cy="262629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636" y="368709"/>
            <a:ext cx="5079590" cy="253672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267228" y="3104103"/>
            <a:ext cx="3516923" cy="769441"/>
          </a:xfrm>
          <a:prstGeom prst="rect">
            <a:avLst/>
          </a:prstGeom>
          <a:solidFill>
            <a:srgbClr val="FFC000"/>
          </a:solid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 ক্লাস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4087" y="3104103"/>
            <a:ext cx="2127397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bn-IN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ল্যাপটপ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98" y="4077477"/>
            <a:ext cx="4532581" cy="216798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57" y="4077477"/>
            <a:ext cx="4999704" cy="2323323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267225" y="6088559"/>
            <a:ext cx="2773833" cy="769441"/>
          </a:xfrm>
          <a:prstGeom prst="rect">
            <a:avLst/>
          </a:prstGeom>
          <a:solidFill>
            <a:srgbClr val="FFC000"/>
          </a:solid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59578" y="6130279"/>
            <a:ext cx="2134662" cy="769441"/>
          </a:xfrm>
          <a:prstGeom prst="rect">
            <a:avLst/>
          </a:prstGeom>
          <a:solidFill>
            <a:srgbClr val="FFC000"/>
          </a:solidFill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ফেসবুক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874433"/>
            <a:ext cx="12034684" cy="175031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 ,ল্যাপটপ , মোবাইল ফোন এবং ফেসবুক মাধ্যমে আমরা তথ্য সংগ্রহ করে থাকি ।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107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2" grpId="0" animBg="1"/>
      <p:bldP spid="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752492" cy="3846488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59" y="0"/>
            <a:ext cx="5425441" cy="384648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30996" y="4262327"/>
            <a:ext cx="10860258" cy="212365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 তথ্য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সংগ্রহের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অন্যতম মাধ্যম।মাল্টিমিডিয়ার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সহজেই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শ্রেণী পাঠদান সহজ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তর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হয়।মাল্টিমিডিয়া ফলে প্রযুক্তির উন্নতি হয়েছে।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9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9" y="224075"/>
            <a:ext cx="1179499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57498" y="2485799"/>
            <a:ext cx="54918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নজরে</a:t>
            </a:r>
            <a:r>
              <a:rPr lang="en-US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সংগ্রহের</a:t>
            </a:r>
            <a:r>
              <a:rPr lang="en-US" sz="6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উপায়সমূহ</a:t>
            </a:r>
            <a:endParaRPr lang="en-US" sz="6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138" y="3114676"/>
            <a:ext cx="3868378" cy="24145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6" b="14957"/>
          <a:stretch/>
        </p:blipFill>
        <p:spPr>
          <a:xfrm>
            <a:off x="77907" y="4511278"/>
            <a:ext cx="2807495" cy="14216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" y="1814513"/>
            <a:ext cx="2581275" cy="17716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504" y="-181692"/>
            <a:ext cx="2276169" cy="23977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476" y="-142877"/>
            <a:ext cx="2428875" cy="1885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824" y="1868090"/>
            <a:ext cx="2622142" cy="1878806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>
            <a:off x="4254024" y="2057401"/>
            <a:ext cx="671513" cy="885825"/>
          </a:xfrm>
          <a:prstGeom prst="downArrow">
            <a:avLst>
              <a:gd name="adj1" fmla="val 50000"/>
              <a:gd name="adj2" fmla="val 5161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239689" y="4879182"/>
            <a:ext cx="809472" cy="5572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2648026" y="3028951"/>
            <a:ext cx="809472" cy="5572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7154114" y="2207305"/>
            <a:ext cx="671513" cy="885825"/>
          </a:xfrm>
          <a:prstGeom prst="downArrow">
            <a:avLst>
              <a:gd name="adj1" fmla="val 50000"/>
              <a:gd name="adj2" fmla="val 5161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Arrow 18"/>
          <p:cNvSpPr/>
          <p:nvPr/>
        </p:nvSpPr>
        <p:spPr>
          <a:xfrm>
            <a:off x="8597616" y="4836320"/>
            <a:ext cx="776903" cy="57149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187" y="4321969"/>
            <a:ext cx="2543175" cy="1800225"/>
          </a:xfrm>
          <a:prstGeom prst="rect">
            <a:avLst/>
          </a:prstGeom>
        </p:spPr>
      </p:pic>
      <p:sp>
        <p:nvSpPr>
          <p:cNvPr id="16" name="Left Arrow 15"/>
          <p:cNvSpPr/>
          <p:nvPr/>
        </p:nvSpPr>
        <p:spPr>
          <a:xfrm>
            <a:off x="8560900" y="2871787"/>
            <a:ext cx="776903" cy="57149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149720" y="1735932"/>
            <a:ext cx="989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টিভি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95165" y="1539428"/>
            <a:ext cx="1132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649824" y="3746896"/>
            <a:ext cx="2203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খবরের কাগজ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855610" y="6088559"/>
            <a:ext cx="179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1752" y="6095295"/>
            <a:ext cx="989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7876" y="3725555"/>
            <a:ext cx="989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24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7" grpId="0" animBg="1"/>
      <p:bldP spid="19" grpId="0" animBg="1"/>
      <p:bldP spid="16" grpId="0" animBg="1"/>
      <p:bldP spid="22" grpId="0"/>
      <p:bldP spid="23" grpId="0"/>
      <p:bldP spid="24" grpId="0"/>
      <p:bldP spid="25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45570" y="1219192"/>
            <a:ext cx="5092504" cy="1200329"/>
          </a:xfrm>
          <a:prstGeom prst="rect">
            <a:avLst/>
          </a:prstGeom>
          <a:solidFill>
            <a:srgbClr val="FFC000"/>
          </a:solidFill>
          <a:ln w="76200">
            <a:solidFill>
              <a:srgbClr val="159B22"/>
            </a:solidFill>
          </a:ln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248" y="2972616"/>
            <a:ext cx="8879976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জান্নাতুল ফেরদৌস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তিন্নি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bn-IN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‘</a:t>
            </a:r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endParaRPr lang="bn-IN" sz="3600" dirty="0" smtClean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নিজপাড়া সরকারি প্রাথমিক বিদ্যালয়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en-US" sz="3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32832"/>
            <a:ext cx="12313920" cy="181660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156448" y="-12192"/>
            <a:ext cx="3474720" cy="2838504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55E6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7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66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3710433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3050402" y="3654152"/>
            <a:ext cx="1842868" cy="185606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খবরের</a:t>
            </a:r>
          </a:p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186363" y="-65360"/>
            <a:ext cx="1843088" cy="197167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টেলিভিশন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186363" y="4957763"/>
            <a:ext cx="1821657" cy="19002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827935" y="1149735"/>
            <a:ext cx="1886939" cy="18560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</a:p>
        </p:txBody>
      </p:sp>
      <p:sp>
        <p:nvSpPr>
          <p:cNvPr id="9" name="Oval 8"/>
          <p:cNvSpPr/>
          <p:nvPr/>
        </p:nvSpPr>
        <p:spPr>
          <a:xfrm>
            <a:off x="7343975" y="3632064"/>
            <a:ext cx="1821657" cy="190023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343976" y="1105558"/>
            <a:ext cx="1821657" cy="190023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12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00B8BE-A7A2-4370-9A83-87A96974A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E400B8BE-A7A2-4370-9A83-87A96974A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E400B8BE-A7A2-4370-9A83-87A96974A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E400B8BE-A7A2-4370-9A83-87A96974AA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A5F6093-1672-4172-BF4D-0D436A9F96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3A5F6093-1672-4172-BF4D-0D436A9F96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3A5F6093-1672-4172-BF4D-0D436A9F96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3A5F6093-1672-4172-BF4D-0D436A9F96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75BAFB-591C-4E94-BE7A-D0AE5DE1C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C175BAFB-591C-4E94-BE7A-D0AE5DE1C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C175BAFB-591C-4E94-BE7A-D0AE5DE1C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C175BAFB-591C-4E94-BE7A-D0AE5DE1C2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9CF5F0-9046-4BD8-A135-6B096D436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199CF5F0-9046-4BD8-A135-6B096D436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199CF5F0-9046-4BD8-A135-6B096D436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199CF5F0-9046-4BD8-A135-6B096D436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95AD25-7D63-4181-A38E-905CD637DA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EE95AD25-7D63-4181-A38E-905CD637DA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EE95AD25-7D63-4181-A38E-905CD637DA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EE95AD25-7D63-4181-A38E-905CD637DA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4F7FA3-F3D2-4432-B44C-F5FECAFF99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0A4F7FA3-F3D2-4432-B44C-F5FECAFF99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0A4F7FA3-F3D2-4432-B44C-F5FECAFF99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0A4F7FA3-F3D2-4432-B44C-F5FECAFF99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6E6DD4-AD6A-403E-AE47-AA2BA22C9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1A6E6DD4-AD6A-403E-AE47-AA2BA22C9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1A6E6DD4-AD6A-403E-AE47-AA2BA22C9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1A6E6DD4-AD6A-403E-AE47-AA2BA22C9C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2ECB8D4-98C8-40EC-A5CE-352785E49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92ECB8D4-98C8-40EC-A5CE-352785E49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2ECB8D4-98C8-40EC-A5CE-352785E49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92ECB8D4-98C8-40EC-A5CE-352785E495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3DC3AD6-5D83-42B8-8E70-7CA54B4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83DC3AD6-5D83-42B8-8E70-7CA54B4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83DC3AD6-5D83-42B8-8E70-7CA54B4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83DC3AD6-5D83-42B8-8E70-7CA54B42CF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7D737E-2560-44C2-BB53-57353AA61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4F7D737E-2560-44C2-BB53-57353AA61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4F7D737E-2560-44C2-BB53-57353AA61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4F7D737E-2560-44C2-BB53-57353AA611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2F17E9-1F81-4A96-8D80-02E854045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9E2F17E9-1F81-4A96-8D80-02E854045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9E2F17E9-1F81-4A96-8D80-02E854045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9E2F17E9-1F81-4A96-8D80-02E8540454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B6E4C8-3B27-42E1-BAB7-2A1BAAAAD9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B3B6E4C8-3B27-42E1-BAB7-2A1BAAAAD9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B3B6E4C8-3B27-42E1-BAB7-2A1BAAAAD9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B3B6E4C8-3B27-42E1-BAB7-2A1BAAAAD9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F62F0FB-44B9-435B-8354-2FF69DEC4C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5F62F0FB-44B9-435B-8354-2FF69DEC4C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5F62F0FB-44B9-435B-8354-2FF69DEC4C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5F62F0FB-44B9-435B-8354-2FF69DEC4C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P spid="3" grpId="0" animBg="1"/>
      <p:bldP spid="2" grpId="0" animBg="1"/>
      <p:bldP spid="6" grpId="0" animBg="1"/>
      <p:bldP spid="8" grpId="0" animBg="1"/>
      <p:bldP spid="9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rgbClr val="FF66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6917" y="223017"/>
            <a:ext cx="10854813" cy="1325563"/>
          </a:xfrm>
        </p:spPr>
        <p:txBody>
          <a:bodyPr>
            <a:normAutofit/>
          </a:bodyPr>
          <a:lstStyle/>
          <a:p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বইয়ের সাথে সংযোগ সাধন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713" y="1325563"/>
            <a:ext cx="3997427" cy="5309420"/>
          </a:xfrm>
          <a:prstGeom prst="rect">
            <a:avLst/>
          </a:prstGeom>
          <a:ln w="76200">
            <a:solidFill>
              <a:srgbClr val="00CC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401" y="1325563"/>
            <a:ext cx="4066253" cy="5309420"/>
          </a:xfrm>
          <a:prstGeom prst="rect">
            <a:avLst/>
          </a:prstGeom>
          <a:ln w="76200">
            <a:solidFill>
              <a:srgbClr val="00CC00"/>
            </a:solidFill>
          </a:ln>
        </p:spPr>
      </p:pic>
    </p:spTree>
    <p:extLst>
      <p:ext uri="{BB962C8B-B14F-4D97-AF65-F5344CB8AC3E}">
        <p14:creationId xmlns:p14="http://schemas.microsoft.com/office/powerpoint/2010/main" val="4467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5239" cy="7055235"/>
          </a:xfrm>
          <a:prstGeom prst="rect">
            <a:avLst/>
          </a:prstGeom>
        </p:spPr>
      </p:pic>
      <p:sp>
        <p:nvSpPr>
          <p:cNvPr id="9" name="Horizontal Scroll 8"/>
          <p:cNvSpPr/>
          <p:nvPr/>
        </p:nvSpPr>
        <p:spPr>
          <a:xfrm>
            <a:off x="3671888" y="1623705"/>
            <a:ext cx="3093934" cy="1312606"/>
          </a:xfrm>
          <a:prstGeom prst="horizontalScroll">
            <a:avLst/>
          </a:prstGeom>
          <a:solidFill>
            <a:schemeClr val="tx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00200" y="3133595"/>
            <a:ext cx="8533630" cy="1548581"/>
          </a:xfrm>
          <a:prstGeom prst="rect">
            <a:avLst/>
          </a:prstGeom>
          <a:solidFill>
            <a:schemeClr val="tx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১।তথ্য সংগ্রহের উপায়সমূহ লিখ ?</a:t>
            </a:r>
            <a:endParaRPr lang="en-US" sz="5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66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628103" y="582561"/>
            <a:ext cx="3760839" cy="1637071"/>
          </a:xfrm>
          <a:prstGeom prst="horizontalScroll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502327"/>
              </p:ext>
            </p:extLst>
          </p:nvPr>
        </p:nvGraphicFramePr>
        <p:xfrm>
          <a:off x="1058604" y="2448231"/>
          <a:ext cx="8970298" cy="37310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485149"/>
                <a:gridCol w="4485149"/>
              </a:tblGrid>
              <a:tr h="583362">
                <a:tc>
                  <a:txBody>
                    <a:bodyPr/>
                    <a:lstStyle/>
                    <a:p>
                      <a:r>
                        <a:rPr lang="bn-IN" sz="40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তথ্যের নাম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কোথা</a:t>
                      </a:r>
                      <a:r>
                        <a:rPr lang="bn-IN" sz="40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থেকে তথ্য পাই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757498">
                <a:tc>
                  <a:txBody>
                    <a:bodyPr/>
                    <a:lstStyle/>
                    <a:p>
                      <a:r>
                        <a:rPr lang="bn-IN" sz="40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পরীক্ষার সময়সূচী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স্কুলের নোটিশ</a:t>
                      </a:r>
                      <a:r>
                        <a:rPr lang="bn-IN" sz="40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বোর্ড ,শিক্ষক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757498">
                <a:tc>
                  <a:txBody>
                    <a:bodyPr/>
                    <a:lstStyle/>
                    <a:p>
                      <a:endParaRPr lang="en-US" sz="40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757498">
                <a:tc>
                  <a:txBody>
                    <a:bodyPr/>
                    <a:lstStyle/>
                    <a:p>
                      <a:endParaRPr lang="en-US" sz="40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757498">
                <a:tc>
                  <a:txBody>
                    <a:bodyPr/>
                    <a:lstStyle/>
                    <a:p>
                      <a:endParaRPr lang="en-US" sz="400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8760542" y="243348"/>
            <a:ext cx="2964425" cy="1976284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9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66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74" y="697712"/>
            <a:ext cx="7906043" cy="509250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014510" y="3243964"/>
            <a:ext cx="4093699" cy="1569660"/>
          </a:xfrm>
          <a:prstGeom prst="rect">
            <a:avLst/>
          </a:prstGeom>
          <a:solidFill>
            <a:schemeClr val="tx1"/>
          </a:solidFill>
          <a:ln w="76200">
            <a:solidFill>
              <a:srgbClr val="FF6699"/>
            </a:solidFill>
          </a:ln>
        </p:spPr>
        <p:txBody>
          <a:bodyPr wrap="square" rtlCol="0">
            <a:spAutoFit/>
          </a:bodyPr>
          <a:lstStyle/>
          <a:p>
            <a:r>
              <a:rPr lang="bn-IN" sz="9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9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26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rgbClr val="1F28E1"/>
          </a:fgClr>
          <a:bgClr>
            <a:srgbClr val="FF66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0940" y="693272"/>
            <a:ext cx="4686960" cy="110799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6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প্রশ্নের উওর দাও</a:t>
            </a:r>
            <a:endParaRPr lang="en-US" sz="6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0940" y="3588663"/>
            <a:ext cx="6501472" cy="769441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।তথ্যের পাঁচটি উৎসের নাম লিখ?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0940" y="2410258"/>
            <a:ext cx="3892354" cy="76944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১।তথ্য কাকে বলে?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94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10">
          <a:fgClr>
            <a:srgbClr val="66F040"/>
          </a:fgClr>
          <a:bgClr>
            <a:srgbClr val="FF6699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1514722" y="626610"/>
            <a:ext cx="4378871" cy="1015663"/>
          </a:xfrm>
          <a:prstGeom prst="rect">
            <a:avLst/>
          </a:prstGeom>
          <a:solidFill>
            <a:schemeClr val="tx1"/>
          </a:solidFill>
          <a:ln w="762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6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শূন্যস্থান পূরণ কর</a:t>
            </a:r>
            <a:endParaRPr lang="en-US" sz="6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3900" y="2246054"/>
            <a:ext cx="8734426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1।প্রতিদিন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ধরনের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------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পেয়ে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3900" y="3549045"/>
            <a:ext cx="10044112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২।বিভিন্ন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-------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করেও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পেয়ে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3900" y="4852036"/>
            <a:ext cx="11320463" cy="6572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২।টেলিভিশিন,খবরের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সরবরাহের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----------- 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3593" y="1740353"/>
            <a:ext cx="1557337" cy="588168"/>
          </a:xfrm>
          <a:prstGeom prst="rect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44026" y="4263868"/>
            <a:ext cx="2586037" cy="588168"/>
          </a:xfrm>
          <a:prstGeom prst="rect">
            <a:avLst/>
          </a:prstGeom>
          <a:solidFill>
            <a:schemeClr val="tx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 বা মিডিয়া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2432" y="3015912"/>
            <a:ext cx="1757362" cy="58816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69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4" grpId="0" animBg="1"/>
      <p:bldP spid="5" grpId="0" animBg="1"/>
      <p:bldP spid="3" grpId="0" animBg="1"/>
      <p:bldP spid="7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0"/>
            <a:ext cx="12049125" cy="66294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2088356" y="942975"/>
            <a:ext cx="5443537" cy="1871662"/>
          </a:xfrm>
          <a:prstGeom prst="horizontalScroll">
            <a:avLst/>
          </a:prstGeom>
          <a:solidFill>
            <a:schemeClr val="tx1"/>
          </a:solidFill>
          <a:ln w="762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 কাজ</a:t>
            </a:r>
          </a:p>
        </p:txBody>
      </p:sp>
      <p:sp>
        <p:nvSpPr>
          <p:cNvPr id="2" name="Rectangle 1"/>
          <p:cNvSpPr/>
          <p:nvPr/>
        </p:nvSpPr>
        <p:spPr>
          <a:xfrm>
            <a:off x="1785938" y="3128962"/>
            <a:ext cx="9015413" cy="1771650"/>
          </a:xfrm>
          <a:prstGeom prst="rect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 বাড়িতে কি কি তথ্যর উৎস আছে?এগুলো আমরা কি কাজে ব্যবহার করি?তথ্যর উৎসের  ৩ টি ব্যবহার লিখে নিয়ে আসবে ।  </a:t>
            </a:r>
            <a:endParaRPr lang="en-US" sz="4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113" y="500063"/>
            <a:ext cx="3543299" cy="231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4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19460" y="5151210"/>
            <a:ext cx="6372225" cy="1569660"/>
          </a:xfrm>
          <a:prstGeom prst="rect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9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2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rgbClr val="E4F13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49289" y="549958"/>
            <a:ext cx="5233181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8800" dirty="0" smtClean="0">
                <a:solidFill>
                  <a:srgbClr val="961A9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8800" dirty="0">
              <a:solidFill>
                <a:srgbClr val="961A9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7896" y="2391063"/>
            <a:ext cx="7807569" cy="2800767"/>
          </a:xfrm>
          <a:prstGeom prst="rect">
            <a:avLst/>
          </a:prstGeom>
          <a:solidFill>
            <a:srgbClr val="92D050"/>
          </a:solidFill>
          <a:ln w="57150">
            <a:solidFill>
              <a:srgbClr val="FF6699"/>
            </a:solidFill>
          </a:ln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শ্রেণিঃ৩য়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বিষয়ঃপ্রাথমিক বিজ্ঞান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 শিরোনামঃ তথ্য ও যোগাযোগ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পাঠ্যংশঃতথ্য সংগ্রহের উপায় সমূহ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16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FF66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3230088" y="273132"/>
            <a:ext cx="4144488" cy="1425039"/>
          </a:xfrm>
          <a:prstGeom prst="verticalScroll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8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2291196"/>
            <a:ext cx="12192000" cy="1009402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১১.১.১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প্রযুক্তি ব্যবহারের মাধ্যমে সহপাঠিদের সাথে তথ্য বিনিময় করতে পারবে 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166254" y="3893623"/>
            <a:ext cx="8882744" cy="1009402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১১.১.১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বিনিময়ের বিভিন্ন ঊপায় সম্পর্কে বলতে পারবে 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642" y="2933206"/>
            <a:ext cx="2285134" cy="376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9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0">
          <a:fgClr>
            <a:srgbClr val="159B2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101" y="0"/>
            <a:ext cx="10386648" cy="156966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304735" y="1973055"/>
            <a:ext cx="5343379" cy="4403187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304735" y="1973055"/>
            <a:ext cx="5343379" cy="440318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04380" y="1973054"/>
            <a:ext cx="5343379" cy="4403187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404380" y="1973051"/>
            <a:ext cx="5343379" cy="4403189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404380" y="1973050"/>
            <a:ext cx="5443024" cy="4388127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3404380" y="1973050"/>
            <a:ext cx="5443024" cy="4403190"/>
          </a:xfrm>
          <a:prstGeom prst="ellipse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8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1578550" y="864401"/>
            <a:ext cx="5810872" cy="1140031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6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44693" y="5025578"/>
            <a:ext cx="10165613" cy="696351"/>
          </a:xfrm>
          <a:prstGeom prst="roundRect">
            <a:avLst/>
          </a:prstGeom>
          <a:solidFill>
            <a:srgbClr val="FF6699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পেয়ে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44693" y="2619229"/>
            <a:ext cx="6270171" cy="696351"/>
          </a:xfrm>
          <a:prstGeom prst="roundRect">
            <a:avLst/>
          </a:prstGeom>
          <a:solidFill>
            <a:srgbClr val="FFC00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২।চিত্রে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পেলাম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44693" y="3714430"/>
            <a:ext cx="6671420" cy="696351"/>
          </a:xfrm>
          <a:prstGeom prst="roundRect">
            <a:avLst/>
          </a:prstGeom>
          <a:solidFill>
            <a:srgbClr val="00CC0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১।ছবিগুলোতে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তারা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0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753"/>
            <a:ext cx="12192000" cy="6858000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1816924" y="574278"/>
            <a:ext cx="5985163" cy="1377538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8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8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2291937" y="4990604"/>
            <a:ext cx="5985163" cy="997527"/>
          </a:xfrm>
          <a:prstGeom prst="flowChartProcess">
            <a:avLst/>
          </a:prstGeom>
          <a:solidFill>
            <a:srgbClr val="66F040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সংগ্রহের উপায়সমুহ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2125681" y="2156666"/>
            <a:ext cx="5070765" cy="997527"/>
          </a:xfrm>
          <a:prstGeom prst="flowChartProcess">
            <a:avLst/>
          </a:prstGeom>
          <a:solidFill>
            <a:srgbClr val="57E050"/>
          </a:solidFill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যোগাযোগ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Horizontal Scroll 10"/>
          <p:cNvSpPr/>
          <p:nvPr/>
        </p:nvSpPr>
        <p:spPr>
          <a:xfrm>
            <a:off x="2470067" y="3297257"/>
            <a:ext cx="3366655" cy="1377538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IN" sz="8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ঠ্যাংশ</a:t>
            </a:r>
            <a:endParaRPr lang="en-US" sz="8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876" y="1917386"/>
            <a:ext cx="3371850" cy="267511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5769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ltUpDiag">
          <a:fgClr>
            <a:srgbClr val="FF669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5" y="0"/>
            <a:ext cx="12001995" cy="4928260"/>
          </a:xfrm>
          <a:prstGeom prst="rect">
            <a:avLst/>
          </a:prstGeom>
          <a:ln w="76200">
            <a:solidFill>
              <a:srgbClr val="7030A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51262" y="5142015"/>
            <a:ext cx="11847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জ্ঞান।যোগাযোগের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পেয়ে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869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74" y="542820"/>
            <a:ext cx="6139543" cy="3542021"/>
          </a:xfrm>
          <a:prstGeom prst="rect">
            <a:avLst/>
          </a:prstGeom>
          <a:ln w="57150">
            <a:solidFill>
              <a:srgbClr val="FF669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2" y="542820"/>
            <a:ext cx="5779325" cy="3542021"/>
          </a:xfrm>
          <a:prstGeom prst="rect">
            <a:avLst/>
          </a:prstGeom>
          <a:ln w="57150">
            <a:solidFill>
              <a:srgbClr val="FF6699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58" y="542820"/>
            <a:ext cx="6139543" cy="338266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57" y="561352"/>
            <a:ext cx="6139543" cy="3405900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7493220" y="1610795"/>
            <a:ext cx="4646141" cy="961901"/>
          </a:xfrm>
          <a:prstGeom prst="rect">
            <a:avLst/>
          </a:prstGeom>
          <a:solidFill>
            <a:schemeClr val="accent2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নোটিশ</a:t>
            </a:r>
            <a:endParaRPr lang="en-US" sz="5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93219" y="1592010"/>
            <a:ext cx="4100946" cy="9619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আবহাওয়ার</a:t>
            </a:r>
            <a:r>
              <a:rPr lang="en-US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93219" y="1610795"/>
            <a:ext cx="4100946" cy="9619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ঘটনার তথ্য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93219" y="1573225"/>
            <a:ext cx="4100946" cy="9619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 মাধ্যম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" y="4720280"/>
            <a:ext cx="12139361" cy="1446550"/>
          </a:xfrm>
          <a:prstGeom prst="rect">
            <a:avLst/>
          </a:prstGeom>
          <a:solidFill>
            <a:srgbClr val="FF6699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পেয়ে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যেম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-বিভিন্ন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আবহাওয়ার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নোটিশ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70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</TotalTime>
  <Words>487</Words>
  <Application>Microsoft Office PowerPoint</Application>
  <PresentationFormat>Widescreen</PresentationFormat>
  <Paragraphs>95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বইয়ের সাথে সংযোগ সাধন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IMD</dc:creator>
  <cp:lastModifiedBy>ASUS</cp:lastModifiedBy>
  <cp:revision>119</cp:revision>
  <dcterms:created xsi:type="dcterms:W3CDTF">2017-05-27T05:42:28Z</dcterms:created>
  <dcterms:modified xsi:type="dcterms:W3CDTF">2017-07-23T13:51:27Z</dcterms:modified>
</cp:coreProperties>
</file>